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4"/>
  </p:notesMasterIdLst>
  <p:handoutMasterIdLst>
    <p:handoutMasterId r:id="rId25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850" r:id="rId15"/>
    <p:sldId id="3835" r:id="rId16"/>
    <p:sldId id="3843" r:id="rId17"/>
    <p:sldId id="3844" r:id="rId18"/>
    <p:sldId id="3845" r:id="rId19"/>
    <p:sldId id="3849" r:id="rId20"/>
    <p:sldId id="3846" r:id="rId21"/>
    <p:sldId id="3847" r:id="rId22"/>
    <p:sldId id="384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오브젝트 조명 처리</a:t>
            </a:r>
            <a:endParaRPr lang="en-US" altLang="ko-KR" sz="2800" dirty="0"/>
          </a:p>
          <a:p>
            <a:r>
              <a:rPr lang="ko-KR" altLang="en-US" dirty="0" err="1"/>
              <a:t>노말</a:t>
            </a:r>
            <a:r>
              <a:rPr lang="ko-KR" altLang="en-US" dirty="0"/>
              <a:t> 매핑을 사용하여 키보드</a:t>
            </a:r>
            <a:r>
              <a:rPr lang="en-US" altLang="ko-KR" dirty="0"/>
              <a:t>, </a:t>
            </a:r>
            <a:r>
              <a:rPr lang="ko-KR" altLang="en-US" dirty="0"/>
              <a:t>캐릭터 등의 오브젝트에 더욱 디테일한 조명 처리를 할 수 있도록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애니메이션</a:t>
            </a:r>
            <a:endParaRPr lang="en-US" altLang="ko-KR" sz="2800" dirty="0"/>
          </a:p>
          <a:p>
            <a:r>
              <a:rPr lang="ko-KR" altLang="en-US" dirty="0" err="1"/>
              <a:t>스키닝</a:t>
            </a:r>
            <a:r>
              <a:rPr lang="ko-KR" altLang="en-US" dirty="0"/>
              <a:t> 애니메이션을 사용하여 플레이어가 조종하는 캐릭터에 적용</a:t>
            </a:r>
            <a:endParaRPr lang="en-US" altLang="ko-KR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1" y="3139845"/>
            <a:ext cx="527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0" y="3139845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 기법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F17E-B728-69E5-0292-75A5F809D779}"/>
              </a:ext>
            </a:extLst>
          </p:cNvPr>
          <p:cNvSpPr txBox="1"/>
          <p:nvPr/>
        </p:nvSpPr>
        <p:spPr>
          <a:xfrm>
            <a:off x="727495" y="3093099"/>
            <a:ext cx="38560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이펙트</a:t>
            </a:r>
            <a:endParaRPr lang="en-US" altLang="ko-KR" sz="2800" dirty="0"/>
          </a:p>
          <a:p>
            <a:r>
              <a:rPr lang="ko-KR" altLang="en-US" dirty="0"/>
              <a:t>스트림 출력 단계를 이용하여 </a:t>
            </a:r>
            <a:r>
              <a:rPr lang="ko-KR" altLang="en-US" dirty="0" err="1"/>
              <a:t>파티클을</a:t>
            </a:r>
            <a:r>
              <a:rPr lang="ko-KR" altLang="en-US" dirty="0"/>
              <a:t> 구현해 스킬 사용시 이펙트에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7CBE5-7C65-101A-1581-2B32140A18FC}"/>
              </a:ext>
            </a:extLst>
          </p:cNvPr>
          <p:cNvSpPr txBox="1"/>
          <p:nvPr/>
        </p:nvSpPr>
        <p:spPr>
          <a:xfrm>
            <a:off x="4868169" y="4523240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멀티플레이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스레드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TCP/IP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서버를 구축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9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게임플레이 내 스킬 구현</a:t>
            </a:r>
            <a:r>
              <a:rPr lang="en-US" altLang="ko-KR" dirty="0"/>
              <a:t>, </a:t>
            </a:r>
            <a:r>
              <a:rPr lang="ko-KR" altLang="en-US" dirty="0"/>
              <a:t>사운드 처리</a:t>
            </a:r>
            <a:r>
              <a:rPr lang="en-US" altLang="ko-KR" dirty="0"/>
              <a:t>, </a:t>
            </a:r>
            <a:r>
              <a:rPr lang="ko-KR" altLang="en-US" dirty="0"/>
              <a:t>외곽선 구현</a:t>
            </a:r>
            <a:br>
              <a:rPr lang="en-US" altLang="ko-KR" dirty="0"/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그림자 및 지연 조명 구현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프레임워크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캐릭터 애니메이션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구현 및 동기화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CB21E-D807-C641-C0BA-69C501D3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6" y="1690688"/>
            <a:ext cx="11241248" cy="32763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256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dirty="0"/>
              <a:t>8.</a:t>
            </a:r>
            <a:r>
              <a:rPr lang="ko-KR" altLang="en-US" dirty="0"/>
              <a:t> 중간발표까지 목표</a:t>
            </a:r>
            <a:endParaRPr lang="ko-KR" altLang="en-US" kern="1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A6974-33F5-4093-A1D8-504D80F6EDB1}"/>
              </a:ext>
            </a:extLst>
          </p:cNvPr>
          <p:cNvSpPr txBox="1"/>
          <p:nvPr/>
        </p:nvSpPr>
        <p:spPr>
          <a:xfrm>
            <a:off x="1084051" y="5447367"/>
            <a:ext cx="10023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/>
              <a:t>조종 하는 캐릭터에 애니메이션을 적용</a:t>
            </a:r>
            <a:endParaRPr lang="en-US" altLang="ko-KR" sz="2400" dirty="0"/>
          </a:p>
          <a:p>
            <a:pPr algn="l"/>
            <a:r>
              <a:rPr lang="ko-KR" altLang="en-US" sz="2400" dirty="0"/>
              <a:t>서로 다른 컴퓨터끼리 멀티플레이가 정상적으로 가능하도록 구현할 예정</a:t>
            </a:r>
            <a:endParaRPr lang="en-US" altLang="ko-KR" sz="2400" dirty="0">
              <a:solidFill>
                <a:schemeClr val="accent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70FCAF-91FD-B5CF-55A5-3CF17077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92" y="1290271"/>
            <a:ext cx="7163611" cy="40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중간발표까지 목표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751257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762</TotalTime>
  <Words>859</Words>
  <Application>Microsoft Office PowerPoint</Application>
  <PresentationFormat>와이드스크린</PresentationFormat>
  <Paragraphs>164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Fan Heiti Std B</vt:lpstr>
      <vt:lpstr>inherit</vt:lpstr>
      <vt:lpstr>Malgun Gothic</vt:lpstr>
      <vt:lpstr>Malgun Gothic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admun</cp:lastModifiedBy>
  <cp:revision>99</cp:revision>
  <dcterms:created xsi:type="dcterms:W3CDTF">2022-11-12T04:48:11Z</dcterms:created>
  <dcterms:modified xsi:type="dcterms:W3CDTF">2022-11-30T11:17:14Z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